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84" r:id="rId2"/>
  </p:sldMasterIdLst>
  <p:notesMasterIdLst>
    <p:notesMasterId r:id="rId7"/>
  </p:notesMasterIdLst>
  <p:sldIdLst>
    <p:sldId id="265" r:id="rId3"/>
    <p:sldId id="266" r:id="rId4"/>
    <p:sldId id="267" r:id="rId5"/>
    <p:sldId id="268" r:id="rId6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F8F8F8"/>
    <a:srgbClr val="FFED00"/>
    <a:srgbClr val="F39200"/>
    <a:srgbClr val="84BE57"/>
    <a:srgbClr val="00AA96"/>
    <a:srgbClr val="00A7E6"/>
    <a:srgbClr val="0082B8"/>
    <a:srgbClr val="005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3" d="100"/>
          <a:sy n="143" d="100"/>
        </p:scale>
        <p:origin x="684" y="114"/>
      </p:cViewPr>
      <p:guideLst>
        <p:guide orient="horz" pos="35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62747-6548-4301-B6A8-CB90F3F92ED2}" type="datetimeFigureOut">
              <a:rPr lang="de-DE" smtClean="0"/>
              <a:t>18.10.2021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A75CD-02CE-4E63-912B-2F933E8E59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28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9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379571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68313" y="4011910"/>
            <a:ext cx="5975895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0059A3"/>
                </a:solidFill>
              </a:defRPr>
            </a:lvl1pPr>
            <a:lvl2pPr marL="446400" indent="0">
              <a:buNone/>
              <a:defRPr/>
            </a:lvl2pPr>
            <a:lvl3pPr marL="896400" indent="0">
              <a:buNone/>
              <a:defRPr/>
            </a:lvl3pPr>
            <a:lvl4pPr marL="1342800" indent="0">
              <a:buNone/>
              <a:defRPr/>
            </a:lvl4pPr>
            <a:lvl5pPr marL="17892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67917" y="4517454"/>
            <a:ext cx="5976292" cy="28654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>
                <a:solidFill>
                  <a:srgbClr val="0059A3"/>
                </a:solidFill>
              </a:defRPr>
            </a:lvl1pPr>
            <a:lvl2pPr marL="446400" indent="0">
              <a:buNone/>
              <a:defRPr sz="1600">
                <a:solidFill>
                  <a:srgbClr val="686867"/>
                </a:solidFill>
              </a:defRPr>
            </a:lvl2pPr>
            <a:lvl3pPr marL="896400" indent="0">
              <a:buNone/>
              <a:defRPr sz="1600">
                <a:solidFill>
                  <a:srgbClr val="686867"/>
                </a:solidFill>
              </a:defRPr>
            </a:lvl3pPr>
            <a:lvl4pPr marL="1342800" indent="0">
              <a:buNone/>
              <a:defRPr sz="1600">
                <a:solidFill>
                  <a:srgbClr val="686867"/>
                </a:solidFill>
              </a:defRPr>
            </a:lvl4pPr>
            <a:lvl5pPr marL="1789200" indent="0">
              <a:buNone/>
              <a:defRPr sz="1600">
                <a:solidFill>
                  <a:srgbClr val="686867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-8218" y="3807083"/>
            <a:ext cx="1525370" cy="69551"/>
          </a:xfrm>
          <a:prstGeom prst="rect">
            <a:avLst/>
          </a:prstGeom>
          <a:solidFill>
            <a:srgbClr val="002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/>
        </p:nvSpPr>
        <p:spPr>
          <a:xfrm>
            <a:off x="1517152" y="3807083"/>
            <a:ext cx="1525370" cy="69551"/>
          </a:xfrm>
          <a:prstGeom prst="rect">
            <a:avLst/>
          </a:prstGeom>
          <a:solidFill>
            <a:srgbClr val="0082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/>
        </p:nvSpPr>
        <p:spPr>
          <a:xfrm>
            <a:off x="3042521" y="3807343"/>
            <a:ext cx="1525370" cy="69551"/>
          </a:xfrm>
          <a:prstGeom prst="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 userDrawn="1"/>
        </p:nvSpPr>
        <p:spPr>
          <a:xfrm>
            <a:off x="4567891" y="3807343"/>
            <a:ext cx="1525370" cy="69551"/>
          </a:xfrm>
          <a:prstGeom prst="rect">
            <a:avLst/>
          </a:prstGeom>
          <a:solidFill>
            <a:srgbClr val="00A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6093261" y="3807083"/>
            <a:ext cx="1525370" cy="69551"/>
          </a:xfrm>
          <a:prstGeom prst="rect">
            <a:avLst/>
          </a:prstGeom>
          <a:solidFill>
            <a:srgbClr val="84B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 userDrawn="1"/>
        </p:nvSpPr>
        <p:spPr>
          <a:xfrm>
            <a:off x="7618630" y="3807343"/>
            <a:ext cx="1525370" cy="69551"/>
          </a:xfrm>
          <a:prstGeom prst="rect">
            <a:avLst/>
          </a:prstGeom>
          <a:solidFill>
            <a:srgbClr val="00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A7E6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1517152" y="3772825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3044716" y="3772958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4575573" y="3772565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6102040" y="3772438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 userDrawn="1"/>
        </p:nvCxnSpPr>
        <p:spPr>
          <a:xfrm>
            <a:off x="7618630" y="3780633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9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379571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68313" y="4011910"/>
            <a:ext cx="5975895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rgbClr val="002F5A"/>
                </a:solidFill>
              </a:defRPr>
            </a:lvl1pPr>
            <a:lvl2pPr marL="446400" indent="0">
              <a:buNone/>
              <a:defRPr/>
            </a:lvl2pPr>
            <a:lvl3pPr marL="896400" indent="0">
              <a:buNone/>
              <a:defRPr/>
            </a:lvl3pPr>
            <a:lvl4pPr marL="1342800" indent="0">
              <a:buNone/>
              <a:defRPr/>
            </a:lvl4pPr>
            <a:lvl5pPr marL="17892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67917" y="4517454"/>
            <a:ext cx="5976292" cy="28654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>
                <a:solidFill>
                  <a:srgbClr val="002F5A"/>
                </a:solidFill>
              </a:defRPr>
            </a:lvl1pPr>
            <a:lvl2pPr marL="446400" indent="0">
              <a:buNone/>
              <a:defRPr sz="1600">
                <a:solidFill>
                  <a:srgbClr val="686867"/>
                </a:solidFill>
              </a:defRPr>
            </a:lvl2pPr>
            <a:lvl3pPr marL="896400" indent="0">
              <a:buNone/>
              <a:defRPr sz="1600">
                <a:solidFill>
                  <a:srgbClr val="686867"/>
                </a:solidFill>
              </a:defRPr>
            </a:lvl3pPr>
            <a:lvl4pPr marL="1342800" indent="0">
              <a:buNone/>
              <a:defRPr sz="1600">
                <a:solidFill>
                  <a:srgbClr val="686867"/>
                </a:solidFill>
              </a:defRPr>
            </a:lvl4pPr>
            <a:lvl5pPr marL="1789200" indent="0">
              <a:buNone/>
              <a:defRPr sz="1600">
                <a:solidFill>
                  <a:srgbClr val="686867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-8218" y="3807083"/>
            <a:ext cx="1525370" cy="69551"/>
          </a:xfrm>
          <a:prstGeom prst="rect">
            <a:avLst/>
          </a:prstGeom>
          <a:solidFill>
            <a:srgbClr val="00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/>
        </p:nvSpPr>
        <p:spPr>
          <a:xfrm>
            <a:off x="1517152" y="3807083"/>
            <a:ext cx="1525370" cy="69551"/>
          </a:xfrm>
          <a:prstGeom prst="rect">
            <a:avLst/>
          </a:prstGeom>
          <a:solidFill>
            <a:srgbClr val="0082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/>
        </p:nvSpPr>
        <p:spPr>
          <a:xfrm>
            <a:off x="3042521" y="3807343"/>
            <a:ext cx="1525370" cy="69551"/>
          </a:xfrm>
          <a:prstGeom prst="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 userDrawn="1"/>
        </p:nvSpPr>
        <p:spPr>
          <a:xfrm>
            <a:off x="4567891" y="3807343"/>
            <a:ext cx="1525370" cy="69551"/>
          </a:xfrm>
          <a:prstGeom prst="rect">
            <a:avLst/>
          </a:prstGeom>
          <a:solidFill>
            <a:srgbClr val="00A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6093261" y="3807083"/>
            <a:ext cx="1525370" cy="69551"/>
          </a:xfrm>
          <a:prstGeom prst="rect">
            <a:avLst/>
          </a:prstGeom>
          <a:solidFill>
            <a:srgbClr val="84B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 userDrawn="1"/>
        </p:nvSpPr>
        <p:spPr>
          <a:xfrm>
            <a:off x="7618630" y="3807343"/>
            <a:ext cx="1525370" cy="69551"/>
          </a:xfrm>
          <a:prstGeom prst="rect">
            <a:avLst/>
          </a:prstGeom>
          <a:solidFill>
            <a:srgbClr val="002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A7E6"/>
              </a:solidFill>
            </a:endParaRP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1517152" y="3772825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3044716" y="3772958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4575573" y="3772565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6102040" y="3772438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 userDrawn="1"/>
        </p:nvCxnSpPr>
        <p:spPr>
          <a:xfrm>
            <a:off x="7618630" y="3780633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33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-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68313" y="267494"/>
            <a:ext cx="5975895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6400" indent="0">
              <a:buNone/>
              <a:defRPr/>
            </a:lvl2pPr>
            <a:lvl3pPr marL="896400" indent="0">
              <a:buNone/>
              <a:defRPr/>
            </a:lvl3pPr>
            <a:lvl4pPr marL="1342800" indent="0">
              <a:buNone/>
              <a:defRPr/>
            </a:lvl4pPr>
            <a:lvl5pPr marL="1789200" indent="0">
              <a:buNone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0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67917" y="701030"/>
            <a:ext cx="5976292" cy="28654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6400" indent="0">
              <a:buNone/>
              <a:defRPr sz="1600">
                <a:solidFill>
                  <a:srgbClr val="686867"/>
                </a:solidFill>
              </a:defRPr>
            </a:lvl2pPr>
            <a:lvl3pPr marL="896400" indent="0">
              <a:buNone/>
              <a:defRPr sz="1600">
                <a:solidFill>
                  <a:srgbClr val="686867"/>
                </a:solidFill>
              </a:defRPr>
            </a:lvl3pPr>
            <a:lvl4pPr marL="1342800" indent="0">
              <a:buNone/>
              <a:defRPr sz="1600">
                <a:solidFill>
                  <a:srgbClr val="686867"/>
                </a:solidFill>
              </a:defRPr>
            </a:lvl4pPr>
            <a:lvl5pPr marL="1789200" indent="0">
              <a:buNone/>
              <a:defRPr sz="1600">
                <a:solidFill>
                  <a:srgbClr val="686867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468312" y="1275606"/>
            <a:ext cx="7128023" cy="32403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482400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rgbClr val="6868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Autor | Datum | </a:t>
            </a:r>
            <a:fld id="{BC7DE30E-3A84-43A8-8C74-741BCFF2299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092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8383"/>
            <a:ext cx="6995120" cy="63718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1" y="1059582"/>
            <a:ext cx="9144000" cy="3528392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482400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rgbClr val="6868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Autor | Datum | </a:t>
            </a:r>
            <a:fld id="{BC7DE30E-3A84-43A8-8C74-741BCFF2299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961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-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8383"/>
            <a:ext cx="6995120" cy="63718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482400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rgbClr val="6868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Autor | Datum | </a:t>
            </a:r>
            <a:fld id="{BC7DE30E-3A84-43A8-8C74-741BCFF2299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abellenplatzhalter 3"/>
          <p:cNvSpPr>
            <a:spLocks noGrp="1"/>
          </p:cNvSpPr>
          <p:nvPr>
            <p:ph type="tbl" sz="quarter" idx="12"/>
          </p:nvPr>
        </p:nvSpPr>
        <p:spPr>
          <a:xfrm>
            <a:off x="467543" y="1058863"/>
            <a:ext cx="8425631" cy="352901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42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-SmartArt-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8383"/>
            <a:ext cx="6995120" cy="63718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482400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rgbClr val="6868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Autor | Datum | </a:t>
            </a:r>
            <a:fld id="{BC7DE30E-3A84-43A8-8C74-741BCFF2299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SmartArt-Platzhalter 3"/>
          <p:cNvSpPr>
            <a:spLocks noGrp="1"/>
          </p:cNvSpPr>
          <p:nvPr>
            <p:ph type="dgm" sz="quarter" idx="12"/>
          </p:nvPr>
        </p:nvSpPr>
        <p:spPr>
          <a:xfrm>
            <a:off x="468313" y="1058863"/>
            <a:ext cx="8424862" cy="34575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1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-Bild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8382"/>
            <a:ext cx="7139136" cy="56517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0" y="915567"/>
            <a:ext cx="4716016" cy="367240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4932362" y="915988"/>
            <a:ext cx="3960117" cy="367188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482400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rgbClr val="6868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Autor | Datum | </a:t>
            </a:r>
            <a:fld id="{BC7DE30E-3A84-43A8-8C74-741BCFF2299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024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-Text-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8383"/>
            <a:ext cx="7067128" cy="493167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5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467544" y="915566"/>
            <a:ext cx="3744342" cy="367188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482400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rgbClr val="6868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Autor | Datum | </a:t>
            </a:r>
            <a:fld id="{BC7DE30E-3A84-43A8-8C74-741BCFF2299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3"/>
          </p:nvPr>
        </p:nvSpPr>
        <p:spPr>
          <a:xfrm>
            <a:off x="4427538" y="915988"/>
            <a:ext cx="4465637" cy="36004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50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273224"/>
            <a:ext cx="1512168" cy="53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72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-8218" y="4619854"/>
            <a:ext cx="1525370" cy="69551"/>
          </a:xfrm>
          <a:prstGeom prst="rect">
            <a:avLst/>
          </a:prstGeom>
          <a:solidFill>
            <a:srgbClr val="002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517152" y="4619854"/>
            <a:ext cx="1525370" cy="69551"/>
          </a:xfrm>
          <a:prstGeom prst="rect">
            <a:avLst/>
          </a:prstGeom>
          <a:solidFill>
            <a:srgbClr val="0082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042521" y="4620114"/>
            <a:ext cx="1525370" cy="69551"/>
          </a:xfrm>
          <a:prstGeom prst="rect">
            <a:avLst/>
          </a:prstGeom>
          <a:solidFill>
            <a:srgbClr val="00A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567891" y="4620114"/>
            <a:ext cx="1525370" cy="69551"/>
          </a:xfrm>
          <a:prstGeom prst="rect">
            <a:avLst/>
          </a:prstGeom>
          <a:solidFill>
            <a:srgbClr val="00A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6093261" y="4619854"/>
            <a:ext cx="1525370" cy="69551"/>
          </a:xfrm>
          <a:prstGeom prst="rect">
            <a:avLst/>
          </a:prstGeom>
          <a:solidFill>
            <a:srgbClr val="84B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7621097" y="4620114"/>
            <a:ext cx="1525370" cy="399908"/>
          </a:xfrm>
          <a:prstGeom prst="rect">
            <a:avLst/>
          </a:prstGeom>
          <a:solidFill>
            <a:srgbClr val="00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23"/>
          <p:cNvCxnSpPr/>
          <p:nvPr/>
        </p:nvCxnSpPr>
        <p:spPr>
          <a:xfrm>
            <a:off x="1517152" y="4585596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3044716" y="4585729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4575573" y="4585336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6102040" y="4585209"/>
            <a:ext cx="0" cy="1385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7618630" y="4593404"/>
            <a:ext cx="0" cy="42661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ußzeilenplatzhalter 4"/>
          <p:cNvSpPr txBox="1">
            <a:spLocks/>
          </p:cNvSpPr>
          <p:nvPr/>
        </p:nvSpPr>
        <p:spPr>
          <a:xfrm>
            <a:off x="4556720" y="482400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rgbClr val="68686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dirty="0"/>
              <a:t>Europäische und internationale Zusammenarbeit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482400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rgbClr val="6868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Autor | Datum | </a:t>
            </a:r>
            <a:fld id="{BC7DE30E-3A84-43A8-8C74-741BCFF2299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243" y="226349"/>
            <a:ext cx="998314" cy="35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4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4" r:id="rId3"/>
    <p:sldLayoutId id="2147483705" r:id="rId4"/>
    <p:sldLayoutId id="2147483687" r:id="rId5"/>
    <p:sldLayoutId id="2147483688" r:id="rId6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" r="1656"/>
          <a:stretch/>
        </p:blipFill>
        <p:spPr>
          <a:xfrm>
            <a:off x="-36512" y="1485"/>
            <a:ext cx="9180512" cy="3809551"/>
          </a:xfrm>
        </p:spPr>
      </p:pic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EU-LAC Workshop 19th </a:t>
            </a:r>
            <a:r>
              <a:rPr lang="de-DE" dirty="0" err="1"/>
              <a:t>October</a:t>
            </a:r>
            <a:r>
              <a:rPr lang="de-DE" dirty="0"/>
              <a:t> 2021</a:t>
            </a:r>
          </a:p>
          <a:p>
            <a:r>
              <a:rPr lang="en-US" sz="1200" b="0" dirty="0"/>
              <a:t>Exchange on progress made and opportunities for bi-regional cooperation in research and innovation – one year after the agreement on the JIRI EU-CELAC Strategic Road Map 2021-2023 </a:t>
            </a:r>
            <a:br>
              <a:rPr lang="en-US" dirty="0"/>
            </a:b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811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tx2"/>
                </a:solidFill>
                <a:cs typeface="Times New Roman" panose="02020603050405020304" pitchFamily="18" charset="0"/>
              </a:rPr>
              <a:t>MOBILITY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Autor | Datum | </a:t>
            </a:r>
            <a:fld id="{BC7DE30E-3A84-43A8-8C74-741BCFF2299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8314AB9-432E-45AF-B497-B9B1B2D7D570}"/>
              </a:ext>
            </a:extLst>
          </p:cNvPr>
          <p:cNvSpPr>
            <a:spLocks noGrp="1" noChangeArrowheads="1"/>
          </p:cNvSpPr>
          <p:nvPr>
            <p:ph type="body" sz="quarter" idx="14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CE3DD49-8125-48DC-8D45-0FE4BECEA32C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467917" y="52113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7113F7C-8ADA-4A8D-932B-ED9602313DAA}"/>
              </a:ext>
            </a:extLst>
          </p:cNvPr>
          <p:cNvSpPr/>
          <p:nvPr/>
        </p:nvSpPr>
        <p:spPr>
          <a:xfrm>
            <a:off x="468146" y="818524"/>
            <a:ext cx="6123154" cy="3303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Tools and instruments in place:</a:t>
            </a:r>
            <a:endParaRPr lang="de-DE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75565" algn="just"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7556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 </a:t>
            </a:r>
            <a:r>
              <a:rPr lang="en-US" sz="1400" b="1" dirty="0" err="1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Skłodowska</a:t>
            </a: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Curie Actions (MSCA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): International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mobility (under H2020 and HE)</a:t>
            </a:r>
            <a:endParaRPr lang="de-DE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7556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Erasmus+: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Sh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ort-term opportunities for students and staff from higher education institutions</a:t>
            </a:r>
            <a:endParaRPr lang="de-DE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7556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EURAXESS Worldwide Network: 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information on mobility, jobs and funding opportunities for CELAC researchers in Europe </a:t>
            </a:r>
            <a:endParaRPr lang="de-DE" sz="14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75565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 Research Council grants: </a:t>
            </a:r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GB" sz="14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ong-term funding to pursue ground-breaking, high-risk projects in Europe</a:t>
            </a:r>
            <a:endParaRPr lang="de-DE" sz="1400" dirty="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R="75565" lvl="0">
              <a:spcAft>
                <a:spcPts val="0"/>
              </a:spcAft>
            </a:pPr>
            <a:endParaRPr lang="de-DE" sz="1400" b="1" dirty="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R="75565" lvl="0">
              <a:spcAft>
                <a:spcPts val="0"/>
              </a:spcAft>
            </a:pPr>
            <a:endParaRPr lang="en-GB" sz="1400" dirty="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R="75565" lvl="0">
              <a:spcAft>
                <a:spcPts val="0"/>
              </a:spcAft>
            </a:pPr>
            <a:r>
              <a:rPr lang="en-GB" sz="14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GB" sz="1400" b="1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NCP network </a:t>
            </a:r>
            <a:r>
              <a:rPr lang="en-GB" sz="14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is essential for increasing the cooperation under the mentioned programmes. </a:t>
            </a:r>
            <a:endParaRPr lang="de-DE" sz="1400" dirty="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62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Autor | Datum | </a:t>
            </a:r>
            <a:fld id="{BC7DE30E-3A84-43A8-8C74-741BCFF2299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extplatzhalter 1">
            <a:extLst>
              <a:ext uri="{FF2B5EF4-FFF2-40B4-BE49-F238E27FC236}">
                <a16:creationId xmlns:a16="http://schemas.microsoft.com/office/drawing/2014/main" id="{F079A350-FD1E-47D9-AC37-7A6E26856AFC}"/>
              </a:ext>
            </a:extLst>
          </p:cNvPr>
          <p:cNvSpPr txBox="1">
            <a:spLocks/>
          </p:cNvSpPr>
          <p:nvPr/>
        </p:nvSpPr>
        <p:spPr>
          <a:xfrm>
            <a:off x="468313" y="267494"/>
            <a:ext cx="5975895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b="1" dirty="0">
                <a:solidFill>
                  <a:schemeClr val="tx2"/>
                </a:solidFill>
                <a:cs typeface="Times New Roman" panose="02020603050405020304" pitchFamily="18" charset="0"/>
              </a:rPr>
              <a:t>MOBILITY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6CF5BC-70A8-4B47-86DF-45C2B296CE32}"/>
              </a:ext>
            </a:extLst>
          </p:cNvPr>
          <p:cNvSpPr/>
          <p:nvPr/>
        </p:nvSpPr>
        <p:spPr>
          <a:xfrm>
            <a:off x="395536" y="987574"/>
            <a:ext cx="6390456" cy="3374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support actions with potential to further strengthen mobility and thus the bi-regional cooperation:</a:t>
            </a:r>
            <a:endParaRPr lang="de-DE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75565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Establish </a:t>
            </a:r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policy instruments </a:t>
            </a: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help to better promote mobility, training and capacity building</a:t>
            </a:r>
            <a:endParaRPr lang="de-DE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75565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Maintain a proactive community of </a:t>
            </a:r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alumni</a:t>
            </a: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collaborating within and between both regions</a:t>
            </a:r>
            <a:endParaRPr lang="de-DE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75565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Further </a:t>
            </a:r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stimulate cooperation processes </a:t>
            </a: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 researcher mobility, training and capacity building</a:t>
            </a:r>
            <a:b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marR="75565" lvl="1" indent="-342900">
              <a:buFont typeface="Calibri" panose="020F0502020204030204" pitchFamily="34" charset="0"/>
              <a:buChar char="-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Promote available funding opportunities in LAC</a:t>
            </a:r>
            <a:endParaRPr lang="de-DE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marR="75565" lvl="1" indent="-342900">
              <a:buFont typeface="Calibri" panose="020F0502020204030204" pitchFamily="34" charset="0"/>
              <a:buChar char="-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Create spaces for the dissemination of science, technology and innovation activities</a:t>
            </a:r>
            <a:endParaRPr lang="de-DE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marR="75565" lvl="1" indent="-342900">
              <a:buFont typeface="Calibri" panose="020F0502020204030204" pitchFamily="34" charset="0"/>
              <a:buChar char="-"/>
            </a:pP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Build stronger INTRA-REGIONAL networks</a:t>
            </a:r>
            <a:endParaRPr lang="de-DE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marR="75565" lvl="1" indent="-342900">
              <a:buFont typeface="Calibri" panose="020F0502020204030204" pitchFamily="34" charset="0"/>
              <a:buChar char="-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Ensure sustainability of NCP Network in LAC</a:t>
            </a:r>
            <a:endParaRPr lang="de-DE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marR="75565" lvl="1" indent="-3429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Calibri" panose="020F0502020204030204" pitchFamily="34" charset="0"/>
              <a:buChar char="-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Strengthen the ongoing and successfully working initiatives such as EURAXESS LAC.</a:t>
            </a:r>
            <a:endParaRPr lang="de-DE" sz="12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28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Autor | Datum | </a:t>
            </a:r>
            <a:fld id="{BC7DE30E-3A84-43A8-8C74-741BCFF2299B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8314AB9-432E-45AF-B497-B9B1B2D7D570}"/>
              </a:ext>
            </a:extLst>
          </p:cNvPr>
          <p:cNvSpPr>
            <a:spLocks noGrp="1" noChangeArrowheads="1"/>
          </p:cNvSpPr>
          <p:nvPr>
            <p:ph type="body" sz="quarter" idx="14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CE3DD49-8125-48DC-8D45-0FE4BECEA32C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467917" y="52113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7113F7C-8ADA-4A8D-932B-ED9602313DAA}"/>
              </a:ext>
            </a:extLst>
          </p:cNvPr>
          <p:cNvSpPr/>
          <p:nvPr/>
        </p:nvSpPr>
        <p:spPr>
          <a:xfrm>
            <a:off x="468146" y="818524"/>
            <a:ext cx="6123154" cy="373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DE" sz="16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DE" sz="16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000" b="1" dirty="0" err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Thank</a:t>
            </a:r>
            <a:r>
              <a:rPr lang="de-DE" sz="2000" b="1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you</a:t>
            </a:r>
            <a:r>
              <a:rPr lang="de-DE" sz="2000" b="1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6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DLR Project Management Agency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Marianne </a:t>
            </a:r>
            <a:r>
              <a:rPr lang="de-DE" sz="1600" dirty="0" err="1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Vaske</a:t>
            </a:r>
            <a:endParaRPr lang="de-DE" sz="16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Tel: +49 228 3821 1439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Marianne.Vaske@dlr.de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6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297363"/>
      </p:ext>
    </p:extLst>
  </p:cSld>
  <p:clrMapOvr>
    <a:masterClrMapping/>
  </p:clrMapOvr>
</p:sld>
</file>

<file path=ppt/theme/theme1.xml><?xml version="1.0" encoding="utf-8"?>
<a:theme xmlns:a="http://schemas.openxmlformats.org/drawingml/2006/main" name="DLR-PT_PPT-Masterfolien_EI">
  <a:themeElements>
    <a:clrScheme name="DLR-PT Farb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4BE57"/>
      </a:accent1>
      <a:accent2>
        <a:srgbClr val="00AA96"/>
      </a:accent2>
      <a:accent3>
        <a:srgbClr val="00A7E6"/>
      </a:accent3>
      <a:accent4>
        <a:srgbClr val="0082B8"/>
      </a:accent4>
      <a:accent5>
        <a:srgbClr val="0059A3"/>
      </a:accent5>
      <a:accent6>
        <a:srgbClr val="002F5A"/>
      </a:accent6>
      <a:hlink>
        <a:srgbClr val="0000FF"/>
      </a:hlink>
      <a:folHlink>
        <a:srgbClr val="800080"/>
      </a:folHlink>
    </a:clrScheme>
    <a:fontScheme name="DLR-PT Master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Bereichsfolien EI">
  <a:themeElements>
    <a:clrScheme name="Bereich E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9A3"/>
      </a:accent1>
      <a:accent2>
        <a:srgbClr val="4D8BBF"/>
      </a:accent2>
      <a:accent3>
        <a:srgbClr val="99BDDA"/>
      </a:accent3>
      <a:accent4>
        <a:srgbClr val="FFFF00"/>
      </a:accent4>
      <a:accent5>
        <a:srgbClr val="FFC000"/>
      </a:accent5>
      <a:accent6>
        <a:srgbClr val="7F7F7F"/>
      </a:accent6>
      <a:hlink>
        <a:srgbClr val="0059A3"/>
      </a:hlink>
      <a:folHlink>
        <a:srgbClr val="FFC000"/>
      </a:folHlink>
    </a:clrScheme>
    <a:fontScheme name="DLR-PT Master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DLR-PT_PPT-Masterfolien_EI</Template>
  <TotalTime>0</TotalTime>
  <Words>255</Words>
  <Application>Microsoft Office PowerPoint</Application>
  <PresentationFormat>Bildschirmpräsentation (16:9)</PresentationFormat>
  <Paragraphs>37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DLR-PT_PPT-Masterfolien_EI</vt:lpstr>
      <vt:lpstr>8_Bereichsfolien EI</vt:lpstr>
      <vt:lpstr>PowerPoint-Präsentation</vt:lpstr>
      <vt:lpstr>PowerPoint-Präsentation</vt:lpstr>
      <vt:lpstr>PowerPoint-Präsentation</vt:lpstr>
      <vt:lpstr>PowerPoint-Präsentation</vt:lpstr>
    </vt:vector>
  </TitlesOfParts>
  <Company>PT-DLR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Wörmann, Romy</dc:creator>
  <cp:lastModifiedBy>Vaske, Maria Anna Cäcilia</cp:lastModifiedBy>
  <cp:revision>5</cp:revision>
  <cp:lastPrinted>2018-10-01T08:11:17Z</cp:lastPrinted>
  <dcterms:created xsi:type="dcterms:W3CDTF">2018-12-05T07:48:44Z</dcterms:created>
  <dcterms:modified xsi:type="dcterms:W3CDTF">2021-10-18T14:00:14Z</dcterms:modified>
</cp:coreProperties>
</file>